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0" r:id="rId1"/>
  </p:sldMasterIdLst>
  <p:sldIdLst>
    <p:sldId id="256" r:id="rId2"/>
    <p:sldId id="258" r:id="rId3"/>
    <p:sldId id="260" r:id="rId4"/>
    <p:sldId id="261" r:id="rId5"/>
    <p:sldId id="259" r:id="rId6"/>
    <p:sldId id="257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smtClean="0"/>
              <a:pPr/>
              <a:t>7/10/2022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025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7/10/2022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9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7/10/2022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74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7/10/2022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836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7/10/2022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50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7/10/2022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0351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7/10/2022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537113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smtClean="0"/>
              <a:t>7/10/2022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847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smtClean="0"/>
              <a:t>7/10/2022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7/10/2022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3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7/10/2022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7/10/2022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15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7/10/2022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44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7/10/2022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647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7/10/2022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979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7/10/2022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74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7/10/2022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090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7/10/2022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06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  <p:sldLayoutId id="2147483724" r:id="rId14"/>
    <p:sldLayoutId id="2147483725" r:id="rId15"/>
    <p:sldLayoutId id="2147483726" r:id="rId16"/>
    <p:sldLayoutId id="214748372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>
            <a:extLst>
              <a:ext uri="{FF2B5EF4-FFF2-40B4-BE49-F238E27FC236}">
                <a16:creationId xmlns:a16="http://schemas.microsoft.com/office/drawing/2014/main" id="{E7EF81CA-1C88-4DD8-8B30-50C2F0C962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4405" y="4777380"/>
            <a:ext cx="8825658" cy="1237526"/>
          </a:xfrm>
        </p:spPr>
        <p:txBody>
          <a:bodyPr/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FE61695-DCBD-40A3-8388-2973BB38B763}"/>
              </a:ext>
            </a:extLst>
          </p:cNvPr>
          <p:cNvSpPr txBox="1"/>
          <p:nvPr/>
        </p:nvSpPr>
        <p:spPr>
          <a:xfrm>
            <a:off x="474626" y="528072"/>
            <a:ext cx="882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u="sng" dirty="0" err="1">
                <a:solidFill>
                  <a:srgbClr val="FF0000"/>
                </a:solidFill>
              </a:rPr>
              <a:t>Orak</a:t>
            </a:r>
            <a:r>
              <a:rPr lang="de-DE" dirty="0">
                <a:solidFill>
                  <a:srgbClr val="FF0000"/>
                </a:solidFill>
              </a:rPr>
              <a:t> Baykan 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CA6B05F-FA8F-449E-B436-124CDF7294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760" t="-147820" r="-11942" b="237045"/>
          <a:stretch/>
        </p:blipFill>
        <p:spPr>
          <a:xfrm rot="1392222" flipV="1">
            <a:off x="7377582" y="9371361"/>
            <a:ext cx="5624798" cy="262701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9EBEAC2-9E9A-4EEA-AF00-4893F6BEF0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7503" y="378182"/>
            <a:ext cx="8362926" cy="4399198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CF7764BF-8675-406D-B9C4-C2DFC49C52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30419">
            <a:off x="685978" y="3716157"/>
            <a:ext cx="3926813" cy="196340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A342B14C-F50B-4CDA-8F4B-25B8C75E8C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959734">
            <a:off x="7794216" y="3716237"/>
            <a:ext cx="3683564" cy="196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30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F9A20D-08B8-4A7C-A0EF-0358F2799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Inhaltsverzeichnis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CC667D-2480-44C2-B88F-DC3CF2B01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1080" y="2667000"/>
            <a:ext cx="3476740" cy="32842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1.Erfinder Ron Denise</a:t>
            </a:r>
          </a:p>
          <a:p>
            <a:pPr marL="0" indent="0">
              <a:buNone/>
            </a:pPr>
            <a:r>
              <a:rPr lang="de-DE" dirty="0"/>
              <a:t>2.Der erste McLaren </a:t>
            </a:r>
          </a:p>
          <a:p>
            <a:pPr marL="0" indent="0">
              <a:buNone/>
            </a:pPr>
            <a:r>
              <a:rPr lang="de-DE" dirty="0"/>
              <a:t>3.Der teuerste McLaren</a:t>
            </a:r>
          </a:p>
        </p:txBody>
      </p:sp>
      <p:pic>
        <p:nvPicPr>
          <p:cNvPr id="1028" name="Picture 4" descr="McLaren F1 - die Geschichte | radicalm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2933">
            <a:off x="9580867" y="3201440"/>
            <a:ext cx="1531404" cy="9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/>
          <p:cNvSpPr txBox="1"/>
          <p:nvPr/>
        </p:nvSpPr>
        <p:spPr>
          <a:xfrm rot="1965890">
            <a:off x="10042558" y="2799698"/>
            <a:ext cx="1554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Erster McLaren</a:t>
            </a:r>
          </a:p>
          <a:p>
            <a:endParaRPr lang="de-DE" dirty="0"/>
          </a:p>
        </p:txBody>
      </p:sp>
      <p:sp>
        <p:nvSpPr>
          <p:cNvPr id="10" name="AutoShape 8" descr="Bildergebnis für mclaren erfinder"/>
          <p:cNvSpPr>
            <a:spLocks noChangeAspect="1" noChangeArrowheads="1"/>
          </p:cNvSpPr>
          <p:nvPr/>
        </p:nvSpPr>
        <p:spPr bwMode="auto">
          <a:xfrm>
            <a:off x="-441960" y="-696281"/>
            <a:ext cx="1481455" cy="148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13" name="AutoShape 14" descr="Bildergebnis für mclaren erfind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656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7528" y="5193744"/>
            <a:ext cx="1239392" cy="1357635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9776460" y="5402580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Erfinder McLaren</a:t>
            </a:r>
          </a:p>
        </p:txBody>
      </p:sp>
      <p:pic>
        <p:nvPicPr>
          <p:cNvPr id="1040" name="Picture 16" descr="Teuerste Auktions-Autos 2021: 20,5 Mio. für McLaren F1 | AUTO MOTOR UND  S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89736">
            <a:off x="5990026" y="2898588"/>
            <a:ext cx="2718825" cy="15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feld 17"/>
          <p:cNvSpPr txBox="1"/>
          <p:nvPr/>
        </p:nvSpPr>
        <p:spPr>
          <a:xfrm rot="1471427">
            <a:off x="7157669" y="2476064"/>
            <a:ext cx="1927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Teuerster McLaren</a:t>
            </a:r>
          </a:p>
        </p:txBody>
      </p:sp>
    </p:spTree>
    <p:extLst>
      <p:ext uri="{BB962C8B-B14F-4D97-AF65-F5344CB8AC3E}">
        <p14:creationId xmlns:p14="http://schemas.microsoft.com/office/powerpoint/2010/main" val="261122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Ron Denise McLaren</a:t>
            </a:r>
          </a:p>
        </p:txBody>
      </p:sp>
      <p:pic>
        <p:nvPicPr>
          <p:cNvPr id="2050" name="Picture 2" descr="Formel 1: Medien: Ron Dennis bei McLaren vor dem Aus - FOCUS Onl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483" y="2418436"/>
            <a:ext cx="2602488" cy="132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Ron Dennis And Lisa Dennis Stockfotos und -bilder Kaufen - Alamy">
            <a:extLst>
              <a:ext uri="{FF2B5EF4-FFF2-40B4-BE49-F238E27FC236}">
                <a16:creationId xmlns:a16="http://schemas.microsoft.com/office/drawing/2014/main" id="{8D638BDE-E832-45B4-83F9-6E1EB11FA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098">
            <a:off x="9102185" y="4497134"/>
            <a:ext cx="2388679" cy="171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015BEF45-F39B-4326-8BBC-16431798B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3143250"/>
            <a:ext cx="7608046" cy="2876550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de-DE" dirty="0"/>
              <a:t>Ron Denise wurde 71 Jahre alt</a:t>
            </a:r>
          </a:p>
          <a:p>
            <a:r>
              <a:rPr lang="de-DE" dirty="0"/>
              <a:t>Ron Denise ist am 6 Juni 1947 geboren</a:t>
            </a:r>
          </a:p>
          <a:p>
            <a:r>
              <a:rPr lang="de-DE" dirty="0"/>
              <a:t>Seine Frau heißt Lisa                                                                   </a:t>
            </a:r>
          </a:p>
          <a:p>
            <a:r>
              <a:rPr lang="de-DE" dirty="0"/>
              <a:t>Die Frau von Ron Denise ist 60 Jahre alt</a:t>
            </a:r>
          </a:p>
        </p:txBody>
      </p:sp>
    </p:spTree>
    <p:extLst>
      <p:ext uri="{BB962C8B-B14F-4D97-AF65-F5344CB8AC3E}">
        <p14:creationId xmlns:p14="http://schemas.microsoft.com/office/powerpoint/2010/main" val="22112869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erste McLaren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90708" y="2803525"/>
            <a:ext cx="8825659" cy="3416300"/>
          </a:xfrm>
        </p:spPr>
        <p:txBody>
          <a:bodyPr/>
          <a:lstStyle/>
          <a:p>
            <a:r>
              <a:rPr lang="de-DE" dirty="0"/>
              <a:t>Der erste McLaren wurde bekannt im Jahr 1993</a:t>
            </a:r>
          </a:p>
          <a:p>
            <a:r>
              <a:rPr lang="de-DE" dirty="0"/>
              <a:t>Die Farbe ist orange  </a:t>
            </a:r>
          </a:p>
          <a:p>
            <a:r>
              <a:rPr lang="de-DE" dirty="0"/>
              <a:t>Das Auto hat 627PS</a:t>
            </a:r>
          </a:p>
          <a:p>
            <a:r>
              <a:rPr lang="de-DE" dirty="0"/>
              <a:t>Es fährt 326 km/h</a:t>
            </a:r>
          </a:p>
        </p:txBody>
      </p:sp>
    </p:spTree>
    <p:extLst>
      <p:ext uri="{BB962C8B-B14F-4D97-AF65-F5344CB8AC3E}">
        <p14:creationId xmlns:p14="http://schemas.microsoft.com/office/powerpoint/2010/main" val="1404308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teuerste McLaren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Der teuerste McLaren kostet 17,4 Millionen Euro</a:t>
            </a:r>
          </a:p>
          <a:p>
            <a:r>
              <a:rPr lang="de-DE" dirty="0"/>
              <a:t>Er fährt in 9 Sek. 360 km/h</a:t>
            </a:r>
          </a:p>
          <a:p>
            <a:r>
              <a:rPr lang="de-DE" dirty="0"/>
              <a:t>Die Farbe ist Silber </a:t>
            </a:r>
          </a:p>
          <a:p>
            <a:r>
              <a:rPr lang="de-DE" dirty="0"/>
              <a:t>Er hat 800PS</a:t>
            </a:r>
          </a:p>
        </p:txBody>
      </p:sp>
    </p:spTree>
    <p:extLst>
      <p:ext uri="{BB962C8B-B14F-4D97-AF65-F5344CB8AC3E}">
        <p14:creationId xmlns:p14="http://schemas.microsoft.com/office/powerpoint/2010/main" val="1216547522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CA003-FFB8-4E04-96A2-B772DD5BD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D22B1EE-6903-427D-97AC-EB420E20B4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2830" y="2593975"/>
            <a:ext cx="8678395" cy="3187700"/>
          </a:xfrm>
        </p:spPr>
        <p:txBody>
          <a:bodyPr>
            <a:normAutofit fontScale="62500" lnSpcReduction="20000"/>
          </a:bodyPr>
          <a:lstStyle/>
          <a:p>
            <a:r>
              <a:rPr lang="de-DE" dirty="0"/>
              <a:t>https://www.google.com/url?sa=i&amp;url=https%3A%2F%2Fautomarken-liste.com%2Fmclaren-logo%2F&amp;psig=AOvVaw31qECu4TILxJIUvOo58kYj&amp;ust=1652783526942000&amp;source=images&amp;cd=vfe&amp;ved=0CAkQjRxqFwoTCNikssro4_cCFQAAAAAdAAAAABAE. https://www.google.com/url?sa=i&amp;url=https%3A%2F%2Fwww.pixel4k.com%2Fred-mclaren-4k-74950.html&amp;psig=AOvVaw0BAJ13wWP9Jk6wbRWTr-q1&amp;ust=1652783716362000&amp;source=images&amp;cd=vfe&amp;ved=0CAkQjRxqFwoTCIDtx6Tp4_cCFQAAAAAdAAAAABAT:https://www.google.com/url?sa=i&amp;url=https%3A%2F%2Fautomarken-liste.com%2Fmclaren-logo%2F&amp;psig=AOvVaw0PtAXm8HP42enQvKq20zy6&amp;ust=1652783913392000&amp;source=images&amp;cd=vfe&amp;ved=0CAkQjRxqFwoTCLC5s4Lq4_cCFQAAAAAdAAAAABAE. https://www.google.com/url?sa=i&amp;url=http%3A%2F%2Fradical-mag.com%2F2018%2F09%2F02%2Fmclaren-f1-die-geschichte%2F&amp;psig=AOvVaw2YkzBNU2n7iDTbK79crMHa&amp;ust=1653386138849000&amp;source=images&amp;cd=vfe&amp;ved=0CAkQjRxqFwoTCLim-72t9fcCFQAAAAAdAAAAABAE. https://www.google.com/url?sa=i&amp;url=https%3A%2F%2Fwww.auto-motor-und-sport.de%2Foldtimer%2Fteuerste-sammlerautos-auktionen-oldtimer-2021%2F&amp;psig=AOvVaw3OtXte9OkAwAP8kmOt63jF&amp;ust=1653388219100000&amp;source=images&amp;cd=vfe&amp;ved=0CAkQjRxqFwoTCIjz1Z219fcCFQAAAAAdAAAAABAE. https://www.google.com/url?sa=i&amp;url=https%3A%2F%2Fwww.alamy.de%2Fmclaren-mercedes-formel-1-chef-ron-dennis-posiert-im-royal-mougin-golf-club-in-mougins-frankreich-im-marz-2005-foto-von-sophie-bouletcameleonabaca-image402075607.html&amp;psig=AOvVaw0NSgTrEBcA2WNGI3gDYImu&amp;ust=1653388791996000&amp;source=images&amp;cd=vfe&amp;ved=0CAkQjRxqFwoTCPDm6q639fcCFQAAAAAdAAAAABAF. https://www.google.com/url?sa=i&amp;url=https%3A%2F%2Fwww.focus.de%2Fsport%2Fformel1%2Fformel-1-medien-ron-dennis-bei-mclaren-vor-dem-aus_id_6198164.html&amp;psig=AOvVaw0NSgTrEBcA2WNGI3gDYImu&amp;ust=1653388791996000&amp;source=images&amp;cd=vfe&amp;ved=0CAkQjRxqFwoTCPDm6q639fcCFQAAAAAdAAAAABAR.</a:t>
            </a:r>
          </a:p>
        </p:txBody>
      </p:sp>
    </p:spTree>
    <p:extLst>
      <p:ext uri="{BB962C8B-B14F-4D97-AF65-F5344CB8AC3E}">
        <p14:creationId xmlns:p14="http://schemas.microsoft.com/office/powerpoint/2010/main" val="20849570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Sitzungssaal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Ion-Sitzungssaal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-Sitzungssaal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0</TotalTime>
  <Words>477</Words>
  <Application>Microsoft Office PowerPoint</Application>
  <PresentationFormat>Breitbild</PresentationFormat>
  <Paragraphs>29</Paragraphs>
  <Slides>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Ion-Sitzungssaal</vt:lpstr>
      <vt:lpstr>PowerPoint-Präsentation</vt:lpstr>
      <vt:lpstr>Inhaltsverzeichnis</vt:lpstr>
      <vt:lpstr>Ron Denise McLaren</vt:lpstr>
      <vt:lpstr>Der erste McLaren</vt:lpstr>
      <vt:lpstr>Der teuerste McLaren </vt:lpstr>
      <vt:lpstr>Quelle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Orak, Baykan</dc:creator>
  <cp:lastModifiedBy>Nicole Binder</cp:lastModifiedBy>
  <cp:revision>27</cp:revision>
  <dcterms:created xsi:type="dcterms:W3CDTF">2022-05-16T09:58:18Z</dcterms:created>
  <dcterms:modified xsi:type="dcterms:W3CDTF">2022-07-10T09:15:39Z</dcterms:modified>
</cp:coreProperties>
</file>